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5/22/2020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54440334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Mind the Wire</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toes pointed towards door,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door</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3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Setup notes – use a hard cover for the swinger (deal </a:t>
                      </a:r>
                      <a:r>
                        <a:rPr kumimoji="0" lang="en-US" sz="1100" b="1" i="0" u="none" strike="noStrike" cap="none" normalizeH="0" baseline="0">
                          <a:ln>
                            <a:noFill/>
                          </a:ln>
                          <a:solidFill>
                            <a:schemeClr val="tx1"/>
                          </a:solidFill>
                          <a:effectLst/>
                          <a:latin typeface="Arial" charset="0"/>
                          <a:ea typeface="ＭＳ Ｐゴシック" pitchFamily="-112" charset="-128"/>
                          <a:cs typeface="Times New Roman" pitchFamily="-112" charset="0"/>
                        </a:rPr>
                        <a:t>with it Dan!)</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184F7073-FF53-4F43-B72E-D2D6361CF454}"/>
              </a:ext>
            </a:extLst>
          </p:cNvPr>
          <p:cNvPicPr>
            <a:picLocks noChangeAspect="1"/>
          </p:cNvPicPr>
          <p:nvPr/>
        </p:nvPicPr>
        <p:blipFill>
          <a:blip r:embed="rId5"/>
          <a:stretch>
            <a:fillRect/>
          </a:stretch>
        </p:blipFill>
        <p:spPr>
          <a:xfrm>
            <a:off x="180474" y="3565321"/>
            <a:ext cx="7023378" cy="408311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Mind the Wire</a:t>
            </a:r>
          </a:p>
          <a:p>
            <a:pPr algn="ctr"/>
            <a:r>
              <a:rPr lang="en-US" b="1" dirty="0"/>
              <a:t>Written Stage Briefing</a:t>
            </a:r>
          </a:p>
          <a:p>
            <a:r>
              <a:rPr lang="en-US" dirty="0"/>
              <a:t>Mind the Wire is a 27 round, 135 point, Comstock field course. There are twelve USPSA targets and three mini poppers. The best two hits on paper will score, and steel must fall to score. The start signal is audible.</a:t>
            </a:r>
          </a:p>
          <a:p>
            <a:endParaRPr lang="en-US" dirty="0"/>
          </a:p>
          <a:p>
            <a:r>
              <a:rPr lang="en-US" dirty="0"/>
              <a:t>The swinger is activated by the door (stomp box if present). Please check the activator prior to walkthrough and set it up the same way for every shooter.</a:t>
            </a:r>
          </a:p>
          <a:p>
            <a:endParaRPr lang="en-US" dirty="0"/>
          </a:p>
          <a:p>
            <a:r>
              <a:rPr lang="en-US" dirty="0"/>
              <a:t>Handgun start position is both feet on X’s, toes pointed at door, wrists below belt. Handgun is loaded and holstered.</a:t>
            </a:r>
          </a:p>
          <a:p>
            <a:endParaRPr lang="en-US" dirty="0"/>
          </a:p>
          <a:p>
            <a:r>
              <a:rPr lang="en-US" dirty="0"/>
              <a:t>PCC start position is both feet on X’s, toes and muzzle pointed at door. Loaded carbine is held with both hands, shouldered,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1465</TotalTime>
  <Words>233</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211</cp:revision>
  <cp:lastPrinted>2016-01-15T21:54:08Z</cp:lastPrinted>
  <dcterms:created xsi:type="dcterms:W3CDTF">2002-08-21T12:11:08Z</dcterms:created>
  <dcterms:modified xsi:type="dcterms:W3CDTF">2020-05-22T21:45:43Z</dcterms:modified>
  <cp:category>Shooting</cp:category>
</cp:coreProperties>
</file>

<file path=docProps/thumbnail.jpeg>
</file>